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69" r:id="rId3"/>
    <p:sldId id="270" r:id="rId4"/>
    <p:sldId id="282" r:id="rId5"/>
    <p:sldId id="303" r:id="rId6"/>
    <p:sldId id="297" r:id="rId7"/>
    <p:sldId id="299" r:id="rId8"/>
    <p:sldId id="300" r:id="rId9"/>
    <p:sldId id="301" r:id="rId10"/>
    <p:sldId id="302" r:id="rId11"/>
    <p:sldId id="313" r:id="rId12"/>
    <p:sldId id="304" r:id="rId13"/>
    <p:sldId id="283" r:id="rId14"/>
    <p:sldId id="310" r:id="rId15"/>
    <p:sldId id="311" r:id="rId16"/>
    <p:sldId id="305" r:id="rId17"/>
    <p:sldId id="284" r:id="rId18"/>
    <p:sldId id="307" r:id="rId19"/>
    <p:sldId id="308" r:id="rId20"/>
    <p:sldId id="309" r:id="rId21"/>
    <p:sldId id="281" r:id="rId22"/>
    <p:sldId id="276" r:id="rId23"/>
    <p:sldId id="271" r:id="rId24"/>
  </p:sldIdLst>
  <p:sldSz cx="12192000" cy="6858000"/>
  <p:notesSz cx="7077075" cy="9028113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474" autoAdjust="0"/>
  </p:normalViewPr>
  <p:slideViewPr>
    <p:cSldViewPr snapToGrid="0">
      <p:cViewPr varScale="1">
        <p:scale>
          <a:sx n="75" d="100"/>
          <a:sy n="75" d="100"/>
        </p:scale>
        <p:origin x="73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36EF7-42AC-4BD0-90BB-F49BCD1BCD41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6848-CC5F-4E5D-AC33-1F37ED7E41F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1213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6848-CC5F-4E5D-AC33-1F37ED7E41F1}" type="slidenum">
              <a:rPr lang="es-CR" smtClean="0"/>
              <a:t>8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1004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6848-CC5F-4E5D-AC33-1F37ED7E41F1}" type="slidenum">
              <a:rPr lang="es-CR" smtClean="0"/>
              <a:t>9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6114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6848-CC5F-4E5D-AC33-1F37ED7E41F1}" type="slidenum">
              <a:rPr lang="es-CR" smtClean="0"/>
              <a:t>10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3988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9764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4526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7248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0952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9406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354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6303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606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727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3206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475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8F2E-B9E3-44C4-B1A8-BCC0810F1185}" type="datetimeFigureOut">
              <a:rPr lang="es-CR" smtClean="0"/>
              <a:t>18/06/2020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A219-AD54-4A9F-AA09-A0AD5691DB59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9555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9401"/>
            <a:ext cx="10515600" cy="673100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MUNICIPALIDAD DE GARABITO</a:t>
            </a:r>
            <a:endParaRPr lang="es-C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" y="1676400"/>
            <a:ext cx="11798300" cy="4978400"/>
          </a:xfrm>
        </p:spPr>
        <p:txBody>
          <a:bodyPr>
            <a:normAutofit/>
          </a:bodyPr>
          <a:lstStyle/>
          <a:p>
            <a:endParaRPr lang="es-CR" dirty="0" smtClean="0"/>
          </a:p>
          <a:p>
            <a:endParaRPr lang="es-CR" dirty="0"/>
          </a:p>
          <a:p>
            <a:pPr marL="0" indent="0" algn="ctr">
              <a:buNone/>
            </a:pPr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INSTRUCTIVO OPERACIÓN </a:t>
            </a:r>
          </a:p>
          <a:p>
            <a:pPr marL="0" indent="0" algn="ctr">
              <a:buNone/>
            </a:pPr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MODULO </a:t>
            </a:r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PLANIFICACION DEL DECSIS</a:t>
            </a:r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PLANIFICACION.</a:t>
            </a: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165100"/>
            <a:ext cx="8940800" cy="838199"/>
          </a:xfrm>
        </p:spPr>
        <p:txBody>
          <a:bodyPr>
            <a:normAutofit/>
          </a:bodyPr>
          <a:lstStyle/>
          <a:p>
            <a:pPr algn="ctr"/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Programa</a:t>
            </a:r>
            <a:endParaRPr lang="es-CR" b="1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9436100" y="469232"/>
            <a:ext cx="2616200" cy="6236367"/>
          </a:xfrm>
        </p:spPr>
        <p:txBody>
          <a:bodyPr/>
          <a:lstStyle/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13. Programa: 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Aquí se registra el numero consecutivo y le respectivo nombre como se ha establecido desde siempre el presupuesto.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37531"/>
            <a:ext cx="9245600" cy="58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500" y="292100"/>
            <a:ext cx="11531600" cy="6248400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VENTANAS DE TRABAJO.</a:t>
            </a:r>
            <a:b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OPERACIÓN DIARIA.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" y="63500"/>
            <a:ext cx="9182100" cy="349249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CREAR UN OBJETIVO DE MEJORA u OPERATIVA</a:t>
            </a:r>
            <a:endParaRPr lang="es-C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7300" y="412749"/>
            <a:ext cx="3175000" cy="62166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14,  Consultar información: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Al ingresar a la plantilla de Objetivo de Mejora/Operativo.</a:t>
            </a:r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Sera necesario crear un Objetivo, para ello debe realizar dos pasos:</a:t>
            </a:r>
          </a:p>
          <a:p>
            <a:pPr algn="just"/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15,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Deberá ir a la barra de herramientas superior y presionar </a:t>
            </a:r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ICONO de CONSULTA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que esta posicionado de segundo lugar de izquierda a derecha y antes del puntero de color amarillo, aquí verifica los nombres de los objetivos como el consecutivo.</a:t>
            </a:r>
          </a:p>
          <a:p>
            <a:pPr algn="just"/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Como resultado, vera la cantidad de registros existentes, para lo cual presionara la palabra </a:t>
            </a:r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“SI”.</a:t>
            </a:r>
          </a:p>
          <a:p>
            <a:pPr algn="just"/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En cada opción una vez que 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realice un registro o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modificación 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de información debe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salirse con la aplicación del ICONO en la barra de herramientas superior que tiene figura de “CIRCULO AZUL”. </a:t>
            </a:r>
            <a:endParaRPr lang="es-C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Igualmente una vez que realiza una modificación, cambio o desea salir sin presiona en la 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barra de herramientas en la parte superior,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el icono 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que muestra la figura de un </a:t>
            </a:r>
            <a:r>
              <a:rPr lang="es-CR" sz="1300" b="1" dirty="0">
                <a:latin typeface="Arial" panose="020B0604020202020204" pitchFamily="34" charset="0"/>
                <a:cs typeface="Arial" panose="020B0604020202020204" pitchFamily="34" charset="0"/>
              </a:rPr>
              <a:t>DISQUET,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 pica en él y </a:t>
            </a:r>
            <a:r>
              <a:rPr lang="es-CR" sz="1300" b="1" dirty="0">
                <a:latin typeface="Arial" panose="020B0604020202020204" pitchFamily="34" charset="0"/>
                <a:cs typeface="Arial" panose="020B0604020202020204" pitchFamily="34" charset="0"/>
              </a:rPr>
              <a:t>GUARDA</a:t>
            </a:r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16, Crear el Objetivo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Vuelve a salir de la plantilla presionando el ICONO tipo remolino que se encuentra en la barra superior de herramientas. Luego vuelve a picar en la plantilla de Objetivos e inmediatamente se dirige a la barra de herramientas superior, aplicando el ICONO </a:t>
            </a:r>
            <a:r>
              <a:rPr lang="es-C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“PUNTERO” </a:t>
            </a:r>
            <a:r>
              <a:rPr lang="es-C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 color amarillo e incia el registro con un numero consecutivo definido antes de registrarlo.</a:t>
            </a:r>
          </a:p>
          <a:p>
            <a:pPr algn="just"/>
            <a:endParaRPr lang="es-C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12749"/>
            <a:ext cx="8648700" cy="6305551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44500" y="1016000"/>
            <a:ext cx="8610600" cy="2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5499100" y="2654300"/>
            <a:ext cx="5346700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708150" y="1016000"/>
            <a:ext cx="7385050" cy="283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36600" y="1016000"/>
            <a:ext cx="8318500" cy="367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349749" y="1016000"/>
            <a:ext cx="4705351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300" y="127002"/>
            <a:ext cx="8318500" cy="303212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REGISTRO DE CADA META.</a:t>
            </a:r>
            <a:endParaRPr lang="es-C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430214"/>
            <a:ext cx="8585199" cy="6288086"/>
          </a:xfrm>
          <a:prstGeom prst="rect">
            <a:avLst/>
          </a:prstGeom>
        </p:spPr>
      </p:pic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8889999" y="127000"/>
            <a:ext cx="3175000" cy="6591299"/>
          </a:xfrm>
        </p:spPr>
        <p:txBody>
          <a:bodyPr>
            <a:normAutofit fontScale="92500" lnSpcReduction="20000"/>
          </a:bodyPr>
          <a:lstStyle/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17 Transacción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En este espacio se incluye el numero consecutivo conforme al instrumento creado.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18, Meta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En este espacio se digita el numero consecutivo que se lleva a nivel del presupuesto en vigencia y se define tipo de Transacción.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19, Descripción: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este espacio incluimos la parte técnica del proyecto.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20, Tipo de Meta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Se despliega y se escoge la opción correspondiente.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21, N°. Programa: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incluye el numero de programa presupuestario que anteriormente se registro. 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22, Actividad: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incluye el numero de Actividad que anteriormente se registro.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23, Observaciones: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registra aclarando especialmente el documento especifico que genera esa meta, ya sea: por Modificación u otro.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24, Indicador: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despliega registros históricos y se escoge el que concuerde con la meta.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25, Objetivo mejora/operativo: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 despliega y escoge dentro de los registros que se hicieron.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26, Área Estratégica, Objetivo General, Especifico y Unidad: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 despliegan los registros  y se escogen.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27, Meta I semestre, Segundo semestre,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ambos se distribuye % programado.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28, Presupuesto I semestre, segundo,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ambos se distribuye monto programado.</a:t>
            </a: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29, Guardar Información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cada vez que termina de llenar cualquier plantilla,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 información.</a:t>
            </a:r>
          </a:p>
          <a:p>
            <a:endParaRPr lang="es-CR" dirty="0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1612900" y="279400"/>
            <a:ext cx="7391400" cy="172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3263900" y="761009"/>
            <a:ext cx="5740400" cy="128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4686300" y="1161654"/>
            <a:ext cx="4318000" cy="84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5283200" y="1941513"/>
            <a:ext cx="3695699" cy="23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283200" y="2365379"/>
            <a:ext cx="3708400" cy="147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3721100" y="2190353"/>
            <a:ext cx="5257799" cy="70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2584450" y="3676650"/>
            <a:ext cx="6419850" cy="146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4216400" y="3614737"/>
            <a:ext cx="4787900" cy="2074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895350" y="2824166"/>
            <a:ext cx="8108950" cy="1854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>
            <a:off x="723900" y="2554287"/>
            <a:ext cx="8267700" cy="100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175000" y="2554287"/>
            <a:ext cx="5829300" cy="1547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1714500" y="1054100"/>
            <a:ext cx="7264399" cy="515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01" y="127002"/>
            <a:ext cx="8724898" cy="67309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REGISTRO AUTOMATICO MOVIMIENTOS POR MODIFICACIONES A UNA META EXISTENTE</a:t>
            </a:r>
            <a:endParaRPr lang="es-C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9143999" y="127000"/>
            <a:ext cx="2920999" cy="6591299"/>
          </a:xfrm>
        </p:spPr>
        <p:txBody>
          <a:bodyPr>
            <a:normAutofit/>
          </a:bodyPr>
          <a:lstStyle/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30.  Generar Meta en Transacción Nueva: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deben realizar DOS pasos:</a:t>
            </a: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1-Crear la Transacción Respectiva.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2-En la pestaña destinada para generar meta en Transacción nueva, se pica en ella y le aparece el siguiente recuadro en la cual se tiene que superar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TRES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pasos: 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2.1-Registrarle el numero de meta existente.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2.2-Registrarle el numero de Transacción que correspondería.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2.3-Se dirige con el puntero del mouse a la barra superior de herramientas y aplica en el icono “Disquete” que significa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GUARDAR.</a:t>
            </a: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1" y="800100"/>
            <a:ext cx="8978899" cy="59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01" y="127002"/>
            <a:ext cx="8724898" cy="67309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INCLUIR DATOS DE LOS MOVIMIENTOS POR MODIFICACIONES A UNA META EXISTENTE</a:t>
            </a:r>
            <a:endParaRPr lang="es-C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9143999" y="127000"/>
            <a:ext cx="2920999" cy="6591299"/>
          </a:xfrm>
        </p:spPr>
        <p:txBody>
          <a:bodyPr>
            <a:normAutofit/>
          </a:bodyPr>
          <a:lstStyle/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31.  Ingresa a la Meta y a la Transacción respectiva: Se deben realizar como mínimo TRES pasos:</a:t>
            </a: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1-Incluir en Observaciones el Instrumento que provoco el movimiento ya sea por: Extraordinario o Modificación Presupuestaria.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2-Se incluye el % de programación de la meta por semestre respectivo.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3-Se registra el monto que resulte de la diferencia entre lo </a:t>
            </a:r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“Disminuido y lo Aumentado”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 Semestre que corresponda. </a:t>
            </a:r>
          </a:p>
          <a:p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 ultimo se dirige a la Barra de Herramientas superior y en el icono  de “Disquete”, </a:t>
            </a:r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SALVA O GUARDA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los cambios.</a:t>
            </a:r>
            <a:endParaRPr lang="es-C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1" y="800100"/>
            <a:ext cx="8978898" cy="59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700" y="76201"/>
            <a:ext cx="7632700" cy="304800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IMPRIMIR O VER INFORMACION</a:t>
            </a:r>
            <a:endParaRPr lang="es-C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56700" y="381001"/>
            <a:ext cx="2819399" cy="6311899"/>
          </a:xfrm>
        </p:spPr>
        <p:txBody>
          <a:bodyPr>
            <a:normAutofit/>
          </a:bodyPr>
          <a:lstStyle/>
          <a:p>
            <a:pPr algn="just"/>
            <a:endParaRPr lang="es-CR" sz="1400" b="1" dirty="0" smtClean="0"/>
          </a:p>
          <a:p>
            <a:pPr algn="just"/>
            <a:endParaRPr lang="es-CR" sz="1400" b="1" dirty="0"/>
          </a:p>
          <a:p>
            <a:pPr algn="just"/>
            <a:endParaRPr lang="es-CR" sz="1400" b="1" dirty="0" smtClean="0"/>
          </a:p>
          <a:p>
            <a:endParaRPr lang="es-CR" sz="1400" dirty="0" smtClean="0"/>
          </a:p>
          <a:p>
            <a:endParaRPr lang="es-CR" sz="1400" dirty="0"/>
          </a:p>
          <a:p>
            <a:endParaRPr lang="es-CR" sz="1400" dirty="0" smtClean="0"/>
          </a:p>
          <a:p>
            <a:endParaRPr lang="es-CR" sz="1400" dirty="0"/>
          </a:p>
          <a:p>
            <a:pPr algn="just"/>
            <a:endParaRPr lang="es-CR" sz="1400" b="1" dirty="0" smtClean="0"/>
          </a:p>
          <a:p>
            <a:pPr algn="just"/>
            <a:endParaRPr lang="es-CR" sz="1400" b="1" dirty="0" smtClean="0"/>
          </a:p>
          <a:p>
            <a:pPr algn="just"/>
            <a:endParaRPr lang="es-CR" sz="1400" b="1" dirty="0"/>
          </a:p>
          <a:p>
            <a:pPr algn="just"/>
            <a:endParaRPr lang="es-CR" sz="1400" b="1" dirty="0" smtClean="0"/>
          </a:p>
          <a:p>
            <a:pPr algn="just"/>
            <a:endParaRPr lang="es-CR" sz="1400" b="1" dirty="0"/>
          </a:p>
          <a:p>
            <a:pPr algn="just"/>
            <a:r>
              <a:rPr lang="es-CR" sz="1400" b="1" dirty="0" smtClean="0"/>
              <a:t>Paso 32, Imprimir o Visualizar</a:t>
            </a:r>
            <a:r>
              <a:rPr lang="es-CR" sz="1400" dirty="0" smtClean="0"/>
              <a:t>.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a lo anterior, podrá ingresar a la plantilla de Metas como en este ejemplo y posicionar el cursor en cualquier casilla y luego viajar a la barra superior de herramientas en donde se encuentran los ICONOS y al llegar al icono de la impresora, presionarla para que escoja las opciones que se encuentran en el recuadro derecho.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81001"/>
            <a:ext cx="8791575" cy="6311899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1778000" y="1130300"/>
            <a:ext cx="660400" cy="119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438400" y="1130300"/>
            <a:ext cx="41275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327900" y="3263900"/>
            <a:ext cx="21082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0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" y="190501"/>
            <a:ext cx="8902700" cy="355599"/>
          </a:xfrm>
        </p:spPr>
        <p:txBody>
          <a:bodyPr>
            <a:noAutofit/>
          </a:bodyPr>
          <a:lstStyle/>
          <a:p>
            <a:pPr algn="ctr"/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DE APROBACION DE METAS</a:t>
            </a: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448800" y="698500"/>
            <a:ext cx="2654300" cy="6045200"/>
          </a:xfrm>
        </p:spPr>
        <p:txBody>
          <a:bodyPr/>
          <a:lstStyle/>
          <a:p>
            <a:pPr marL="0" indent="0" algn="just">
              <a:buNone/>
            </a:pPr>
            <a:endParaRPr lang="es-CR" sz="1600" b="1" dirty="0" smtClean="0"/>
          </a:p>
          <a:p>
            <a:pPr marL="0" indent="0" algn="just">
              <a:buNone/>
            </a:pPr>
            <a:endParaRPr lang="es-CR" sz="1600" b="1" dirty="0"/>
          </a:p>
          <a:p>
            <a:pPr marL="0" indent="0" algn="just">
              <a:buNone/>
            </a:pPr>
            <a:endParaRPr lang="es-CR" sz="1600" b="1" dirty="0" smtClean="0"/>
          </a:p>
          <a:p>
            <a:pPr marL="0" indent="0" algn="just">
              <a:buNone/>
            </a:pPr>
            <a:endParaRPr lang="es-CR" sz="1600" b="1" dirty="0"/>
          </a:p>
          <a:p>
            <a:pPr marL="0" indent="0" algn="just">
              <a:buNone/>
            </a:pPr>
            <a:endParaRPr lang="es-CR" sz="1600" b="1" dirty="0" smtClean="0"/>
          </a:p>
          <a:p>
            <a:pPr marL="0" indent="0" algn="just">
              <a:buNone/>
            </a:pPr>
            <a:r>
              <a:rPr lang="es-CR" sz="1600" b="1" dirty="0" smtClean="0"/>
              <a:t>Paso 33</a:t>
            </a:r>
            <a:r>
              <a:rPr lang="es-CR" sz="1600" dirty="0" smtClean="0"/>
              <a:t>,</a:t>
            </a:r>
            <a:r>
              <a:rPr lang="es-CR" dirty="0" smtClean="0"/>
              <a:t>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posiciona en la opción </a:t>
            </a:r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“aprobación masiva de metas”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aparece un recuadro en el cual se presentan todas y la aprobación corresponderá al orden jerárquico establecido como tal, entre ellos al Planificador, quien debe aplicar en el recuadro que corresponda.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65150"/>
            <a:ext cx="9347200" cy="6178550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V="1">
            <a:off x="6972300" y="2794000"/>
            <a:ext cx="2616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0200" y="190501"/>
            <a:ext cx="11607800" cy="482599"/>
          </a:xfrm>
        </p:spPr>
        <p:txBody>
          <a:bodyPr>
            <a:noAutofit/>
          </a:bodyPr>
          <a:lstStyle/>
          <a:p>
            <a:pPr algn="ctr"/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FIJACION DE PERIODOS DE EVALUACION</a:t>
            </a: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73100"/>
            <a:ext cx="9321800" cy="5892800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9321800" y="673100"/>
            <a:ext cx="2705100" cy="5943600"/>
          </a:xfrm>
        </p:spPr>
        <p:txBody>
          <a:bodyPr>
            <a:normAutofit/>
          </a:bodyPr>
          <a:lstStyle/>
          <a:p>
            <a:pPr algn="just"/>
            <a:r>
              <a:rPr lang="es-C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34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esta plantilla se registran los periodos que se establecen para evaluar, en nuestro caso se fijaron dos: I Semestre y Segundo Semestre con sus respectivas fechas.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5486400" y="1028700"/>
            <a:ext cx="41275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68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0200" y="190501"/>
            <a:ext cx="11607800" cy="482599"/>
          </a:xfrm>
        </p:spPr>
        <p:txBody>
          <a:bodyPr>
            <a:noAutofit/>
          </a:bodyPr>
          <a:lstStyle/>
          <a:p>
            <a:pPr algn="ctr"/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REGISTRO DE PREGUNTAS A EVALUAR</a:t>
            </a: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9436100" y="673100"/>
            <a:ext cx="2590800" cy="5943600"/>
          </a:xfrm>
        </p:spPr>
        <p:txBody>
          <a:bodyPr>
            <a:normAutofit/>
          </a:bodyPr>
          <a:lstStyle/>
          <a:p>
            <a:pPr algn="just"/>
            <a:r>
              <a:rPr lang="es-C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35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esta plantilla se registran la o las preguntas que se quisieran formular y que puedan coincidir con algún comportamiento de la ejecución de las metas.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73100"/>
            <a:ext cx="9105900" cy="5943600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5181600" y="1041400"/>
            <a:ext cx="4546600" cy="168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5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520700"/>
          </a:xfrm>
        </p:spPr>
        <p:txBody>
          <a:bodyPr>
            <a:normAutofit/>
          </a:bodyPr>
          <a:lstStyle/>
          <a:p>
            <a:pPr algn="ctr"/>
            <a:r>
              <a:rPr lang="es-C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ACCESO PRINCIPAL</a:t>
            </a:r>
            <a:endParaRPr lang="es-C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162800" y="1016000"/>
            <a:ext cx="4902200" cy="5562600"/>
          </a:xfrm>
        </p:spPr>
        <p:txBody>
          <a:bodyPr>
            <a:normAutofit/>
          </a:bodyPr>
          <a:lstStyle/>
          <a:p>
            <a:pPr algn="just"/>
            <a:r>
              <a:rPr lang="es-C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1, Acceso </a:t>
            </a:r>
            <a:r>
              <a:rPr lang="es-CR" sz="1900" b="1" dirty="0">
                <a:latin typeface="Arial" panose="020B0604020202020204" pitchFamily="34" charset="0"/>
                <a:cs typeface="Arial" panose="020B0604020202020204" pitchFamily="34" charset="0"/>
              </a:rPr>
              <a:t>al Programa Decsis</a:t>
            </a:r>
            <a:r>
              <a:rPr lang="es-C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Aparece dos casillas vacías: Usuario y Clave.</a:t>
            </a:r>
            <a:endParaRPr lang="es-C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2, Usuario:</a:t>
            </a:r>
            <a:r>
              <a:rPr lang="es-C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900" dirty="0">
                <a:latin typeface="Arial" panose="020B0604020202020204" pitchFamily="34" charset="0"/>
                <a:cs typeface="Arial" panose="020B0604020202020204" pitchFamily="34" charset="0"/>
              </a:rPr>
              <a:t>Se pica en el icono del programa y una vez que inicia, le presenta la opción de incluir su identificación, la cual </a:t>
            </a:r>
            <a:r>
              <a:rPr lang="es-C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 creara </a:t>
            </a:r>
            <a:r>
              <a:rPr lang="es-CR" sz="1900" dirty="0">
                <a:latin typeface="Arial" panose="020B0604020202020204" pitchFamily="34" charset="0"/>
                <a:cs typeface="Arial" panose="020B0604020202020204" pitchFamily="34" charset="0"/>
              </a:rPr>
              <a:t>en minúscula.</a:t>
            </a:r>
          </a:p>
          <a:p>
            <a:pPr algn="just"/>
            <a:r>
              <a:rPr lang="es-C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3, Clave: </a:t>
            </a:r>
            <a:r>
              <a:rPr lang="es-CR" sz="1900" dirty="0">
                <a:latin typeface="Arial" panose="020B0604020202020204" pitchFamily="34" charset="0"/>
                <a:cs typeface="Arial" panose="020B0604020202020204" pitchFamily="34" charset="0"/>
              </a:rPr>
              <a:t>Incluye la clave de acceso la misma que había digitado en el primer paso, con la diferencia que digita la primer letra en mayúscula y las demás en </a:t>
            </a:r>
            <a:r>
              <a:rPr lang="es-C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minúscula acompañado de uno o varios números, completando </a:t>
            </a:r>
            <a:r>
              <a:rPr lang="es-CR" sz="1900" dirty="0">
                <a:latin typeface="Arial" panose="020B0604020202020204" pitchFamily="34" charset="0"/>
                <a:cs typeface="Arial" panose="020B0604020202020204" pitchFamily="34" charset="0"/>
              </a:rPr>
              <a:t>8 caracteres</a:t>
            </a:r>
            <a:r>
              <a:rPr lang="es-C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4,</a:t>
            </a:r>
            <a:r>
              <a:rPr lang="es-C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Se pica en aceptar para ingresar al </a:t>
            </a:r>
            <a:r>
              <a:rPr lang="es-C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 PRINCIPAL.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016000"/>
            <a:ext cx="6934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0200" y="190501"/>
            <a:ext cx="11607800" cy="482599"/>
          </a:xfrm>
        </p:spPr>
        <p:txBody>
          <a:bodyPr>
            <a:noAutofit/>
          </a:bodyPr>
          <a:lstStyle/>
          <a:p>
            <a:pPr algn="ctr"/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 PREGUNTAS</a:t>
            </a: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9474200" y="673100"/>
            <a:ext cx="2552700" cy="5943600"/>
          </a:xfrm>
        </p:spPr>
        <p:txBody>
          <a:bodyPr>
            <a:normAutofit/>
          </a:bodyPr>
          <a:lstStyle/>
          <a:p>
            <a:pPr algn="just"/>
            <a:r>
              <a:rPr lang="es-C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36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esta plantilla se generan las preguntas para justificación de cada meta.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73100"/>
            <a:ext cx="9245600" cy="60833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6007100" y="1041400"/>
            <a:ext cx="3683000" cy="3365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00" y="114300"/>
            <a:ext cx="8978900" cy="330200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DE EVALUACION DE METAS</a:t>
            </a:r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21800" y="533400"/>
            <a:ext cx="2705100" cy="6083300"/>
          </a:xfrm>
        </p:spPr>
        <p:txBody>
          <a:bodyPr>
            <a:normAutofit/>
          </a:bodyPr>
          <a:lstStyle/>
          <a:p>
            <a:pPr algn="just"/>
            <a:r>
              <a:rPr lang="es-C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37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aquí se introduce o registra el % de avance de la meta según el periodo.</a:t>
            </a:r>
          </a:p>
          <a:p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38</a:t>
            </a:r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registra la respuesta a la pregunta que mas se acerca al comportamiento de ejecución de la meta.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33400"/>
            <a:ext cx="8978900" cy="617220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4216400" y="977900"/>
            <a:ext cx="52832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7302500" y="3365500"/>
            <a:ext cx="2197100" cy="142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4216400" y="1206500"/>
            <a:ext cx="5283200" cy="255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469899"/>
          </a:xfrm>
        </p:spPr>
        <p:txBody>
          <a:bodyPr>
            <a:normAutofit/>
          </a:bodyPr>
          <a:lstStyle/>
          <a:p>
            <a:pPr algn="ctr"/>
            <a:r>
              <a:rPr lang="es-C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MODULO PRESUPUESTARIO</a:t>
            </a:r>
            <a:endParaRPr lang="es-C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6400" y="1066800"/>
            <a:ext cx="11176000" cy="5110163"/>
          </a:xfrm>
        </p:spPr>
        <p:txBody>
          <a:bodyPr>
            <a:normAutofit/>
          </a:bodyPr>
          <a:lstStyle/>
          <a:p>
            <a:r>
              <a:rPr lang="es-C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Esto estaría a cargo de las funcionarias: Licda. Meryselvy Mora Flores o Bach. Karina Alpizar Rojas.</a:t>
            </a:r>
          </a:p>
          <a:p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9825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FIN DE EXPOSICION</a:t>
            </a:r>
            <a:endParaRPr lang="es-C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838200" y="3786188"/>
            <a:ext cx="10515600" cy="2157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Fuente: Información del Decsis e Informe de Ejecución Presupuestaria, 2017.</a:t>
            </a:r>
          </a:p>
          <a:p>
            <a:endParaRPr lang="es-C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D.A: Municipalidad de Garabito</a:t>
            </a:r>
          </a:p>
          <a:p>
            <a:endParaRPr lang="es-C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Jorge A. Cambronero Vargas, Líder Proceso de Planificación.</a:t>
            </a:r>
          </a:p>
          <a:p>
            <a:endParaRPr lang="es-C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Garabito, 09 de febrero, 2018.</a:t>
            </a:r>
          </a:p>
          <a:p>
            <a:endParaRPr lang="es-C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Segunda versión 23-04-2018.</a:t>
            </a:r>
          </a:p>
          <a:p>
            <a:endParaRPr lang="es-C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838200" y="2460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MUCHAS GRACIAS……..!</a:t>
            </a:r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65101"/>
            <a:ext cx="11049000" cy="292099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DEL ESCRITORIO</a:t>
            </a:r>
            <a:r>
              <a:rPr lang="es-CR" dirty="0" smtClean="0"/>
              <a:t>.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512300" y="673100"/>
            <a:ext cx="2540000" cy="6019800"/>
          </a:xfrm>
        </p:spPr>
        <p:txBody>
          <a:bodyPr/>
          <a:lstStyle/>
          <a:p>
            <a:pPr algn="just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busque en la barra superior la palabra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“Sistema”,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pica en él y escoge el año de presupuesto en cual debe trabajar y le da aceptar.</a:t>
            </a:r>
          </a:p>
          <a:p>
            <a:pPr algn="just"/>
            <a:endParaRPr lang="es-C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6,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barra siguiente hacia abajo escoge el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“icono de la casilla azul”,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es el ingreso al menú principal, le da clic e ingresa.</a:t>
            </a:r>
          </a:p>
          <a:p>
            <a:pPr algn="just"/>
            <a:endParaRPr lang="es-C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7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aquí posicionado, escoge la opción 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“Control de Presupuesto”.</a:t>
            </a:r>
          </a:p>
          <a:p>
            <a:pPr algn="just"/>
            <a:endParaRPr lang="es-C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553541"/>
            <a:ext cx="8813800" cy="26849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856069"/>
            <a:ext cx="8813800" cy="22396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69097"/>
            <a:ext cx="8839200" cy="37238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73752" y="117828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R" dirty="0"/>
          </a:p>
        </p:txBody>
      </p:sp>
      <p:sp>
        <p:nvSpPr>
          <p:cNvPr id="8" name="Rectángulo 7"/>
          <p:cNvSpPr/>
          <p:nvPr/>
        </p:nvSpPr>
        <p:spPr>
          <a:xfrm>
            <a:off x="7373753" y="240487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CR" dirty="0"/>
          </a:p>
        </p:txBody>
      </p:sp>
      <p:sp>
        <p:nvSpPr>
          <p:cNvPr id="12" name="Rectángulo 11"/>
          <p:cNvSpPr/>
          <p:nvPr/>
        </p:nvSpPr>
        <p:spPr>
          <a:xfrm>
            <a:off x="7468589" y="373529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129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892" y="146885"/>
            <a:ext cx="8143208" cy="322347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MENU DE TRABAJO</a:t>
            </a:r>
            <a:endParaRPr lang="es-C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9232900" y="469232"/>
            <a:ext cx="2819400" cy="6236367"/>
          </a:xfrm>
        </p:spPr>
        <p:txBody>
          <a:bodyPr/>
          <a:lstStyle/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8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Nos posicionamos en el espacio de la lupa y damos clic, incorporando las pantallas a las cuales tendremos que accesar. Así entonces, escogemos: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Presupuesto.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Transacción.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de Mejora/Operativo.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pPr algn="just"/>
            <a:r>
              <a:rPr lang="es-C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Catalogo de </a:t>
            </a:r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Aprobación Masiva de Metas</a:t>
            </a:r>
          </a:p>
          <a:p>
            <a:pPr algn="just"/>
            <a:r>
              <a:rPr lang="es-C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metas.</a:t>
            </a:r>
          </a:p>
          <a:p>
            <a:pPr algn="just"/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2" y="469232"/>
            <a:ext cx="9083008" cy="6236367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2247900" y="1130300"/>
            <a:ext cx="713740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6900"/>
            <a:ext cx="10515600" cy="5651500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VENTANAS DE TRABAJO.</a:t>
            </a:r>
            <a:b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PLANTILLAS </a:t>
            </a: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DEBEN REGISTRAR INFORMACION ANTES DE OPERACIONALIZAR EL MODULO</a:t>
            </a:r>
            <a:r>
              <a:rPr 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165101"/>
            <a:ext cx="89408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de Transacción</a:t>
            </a:r>
            <a:r>
              <a:rPr lang="es-CR" b="1" dirty="0" smtClean="0"/>
              <a:t>.</a:t>
            </a:r>
            <a:endParaRPr lang="es-CR" b="1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9436100" y="469232"/>
            <a:ext cx="2616200" cy="6236367"/>
          </a:xfrm>
        </p:spPr>
        <p:txBody>
          <a:bodyPr/>
          <a:lstStyle/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9. Transacción:</a:t>
            </a:r>
            <a:r>
              <a:rPr lang="es-C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Aquí se activa el tipo de instrumento que se esta promoviendo por la Administración: Ordinario, Extraordinario y Modificación.</a:t>
            </a:r>
          </a:p>
          <a:p>
            <a:pPr algn="just"/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 que se debe hacer es crear en esta ventana el tipo de Transacción e incluirse toda la información básica que se requiere para que este activo.</a:t>
            </a:r>
          </a:p>
          <a:p>
            <a:pPr algn="just"/>
            <a:endParaRPr lang="es-CR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685802"/>
            <a:ext cx="9258300" cy="6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165101"/>
            <a:ext cx="89408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de Actividades</a:t>
            </a:r>
            <a:r>
              <a:rPr lang="es-CR" b="1" dirty="0" smtClean="0"/>
              <a:t>.</a:t>
            </a:r>
            <a:endParaRPr lang="es-CR" b="1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9398000" y="469232"/>
            <a:ext cx="2616200" cy="6236367"/>
          </a:xfrm>
        </p:spPr>
        <p:txBody>
          <a:bodyPr/>
          <a:lstStyle/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10. Actividades:</a:t>
            </a:r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nuestro caso particular se incluyen en orden consecutivo el nombre del servicio que estará a cargo la ejecución de determinada meta.</a:t>
            </a:r>
          </a:p>
          <a:p>
            <a:pPr algn="just"/>
            <a:endParaRPr lang="es-CR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685801"/>
            <a:ext cx="9296400" cy="6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165100"/>
            <a:ext cx="8940800" cy="838199"/>
          </a:xfrm>
        </p:spPr>
        <p:txBody>
          <a:bodyPr>
            <a:normAutofit/>
          </a:bodyPr>
          <a:lstStyle/>
          <a:p>
            <a:pPr algn="ctr"/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Catalogo Unidades</a:t>
            </a:r>
            <a:endParaRPr lang="es-CR" b="1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9436100" y="469232"/>
            <a:ext cx="2616200" cy="6236367"/>
          </a:xfrm>
        </p:spPr>
        <p:txBody>
          <a:bodyPr/>
          <a:lstStyle/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11. Unidades: 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refiere al área que le toca emprender la ejecución de la meta, para lo cual se debe de registrar todo este tipo de información. </a:t>
            </a:r>
            <a:endParaRPr lang="es-C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838199"/>
            <a:ext cx="9296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" y="165100"/>
            <a:ext cx="8940800" cy="838199"/>
          </a:xfrm>
        </p:spPr>
        <p:txBody>
          <a:bodyPr>
            <a:normAutofit/>
          </a:bodyPr>
          <a:lstStyle/>
          <a:p>
            <a:pPr algn="ctr"/>
            <a:r>
              <a:rPr lang="es-C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 Áreas Internas</a:t>
            </a:r>
            <a:endParaRPr lang="es-CR" b="1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9436100" y="469232"/>
            <a:ext cx="2616200" cy="6236367"/>
          </a:xfrm>
        </p:spPr>
        <p:txBody>
          <a:bodyPr/>
          <a:lstStyle/>
          <a:p>
            <a:endParaRPr lang="es-C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12. Áreas Internas: 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refiere al área que le toca emprender la ejecución de la meta, para lo cual se debe de registrar todo este tipo de información. </a:t>
            </a:r>
            <a:endParaRPr lang="es-C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1" y="800099"/>
            <a:ext cx="9296399" cy="5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1514</Words>
  <Application>Microsoft Office PowerPoint</Application>
  <PresentationFormat>Panorámica</PresentationFormat>
  <Paragraphs>188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MUNICIPALIDAD DE GARABITO</vt:lpstr>
      <vt:lpstr>PLANTILLA ACCESO PRINCIPAL</vt:lpstr>
      <vt:lpstr>PLANTILLA DEL ESCRITORIO.</vt:lpstr>
      <vt:lpstr>PLANTILLA MENU DE TRABAJO</vt:lpstr>
      <vt:lpstr>VENTANAS DE TRABAJO.    PLANTILLAS DEBEN REGISTRAR INFORMACION ANTES DE OPERACIONALIZAR EL MODULO.</vt:lpstr>
      <vt:lpstr>Plantilla de Transacción.</vt:lpstr>
      <vt:lpstr>Plantilla de Actividades.</vt:lpstr>
      <vt:lpstr>Plantilla Catalogo Unidades</vt:lpstr>
      <vt:lpstr>Plantilla Áreas Internas</vt:lpstr>
      <vt:lpstr>Plantilla Programa</vt:lpstr>
      <vt:lpstr>VENTANAS DE TRABAJO.    OPERACIÓN DIARIA.</vt:lpstr>
      <vt:lpstr>PLANTILLA CREAR UN OBJETIVO DE MEJORA u OPERATIVA</vt:lpstr>
      <vt:lpstr>PLANTILLA REGISTRO DE CADA META.</vt:lpstr>
      <vt:lpstr>PLANTILLA REGISTRO AUTOMATICO MOVIMIENTOS POR MODIFICACIONES A UNA META EXISTENTE</vt:lpstr>
      <vt:lpstr>PLANTILLA INCLUIR DATOS DE LOS MOVIMIENTOS POR MODIFICACIONES A UNA META EXISTENTE</vt:lpstr>
      <vt:lpstr>IMPRIMIR O VER INFORMACION</vt:lpstr>
      <vt:lpstr>PLANTILLA DE APROBACION DE METAS</vt:lpstr>
      <vt:lpstr>PLANTILLA FIJACION DE PERIODOS DE EVALUACION</vt:lpstr>
      <vt:lpstr>PLANTILLA REGISTRO DE PREGUNTAS A EVALUAR</vt:lpstr>
      <vt:lpstr>GENERA PREGUNTAS</vt:lpstr>
      <vt:lpstr>PLANTILLA DE EVALUACION DE METAS</vt:lpstr>
      <vt:lpstr>MODULO PRESUPUESTARIO</vt:lpstr>
      <vt:lpstr>FIN DE EXPOSICION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Municipalidad de Garabito</dc:title>
  <dc:creator>Planificador</dc:creator>
  <cp:lastModifiedBy>Planificador</cp:lastModifiedBy>
  <cp:revision>236</cp:revision>
  <cp:lastPrinted>2017-09-05T17:00:06Z</cp:lastPrinted>
  <dcterms:created xsi:type="dcterms:W3CDTF">2017-08-07T16:40:40Z</dcterms:created>
  <dcterms:modified xsi:type="dcterms:W3CDTF">2020-06-18T14:11:07Z</dcterms:modified>
</cp:coreProperties>
</file>